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0D8C-87F1-4129-9F54-F48DE2755B4E}" type="datetimeFigureOut">
              <a:rPr lang="en-US" smtClean="0"/>
              <a:t>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00A5-3AA3-479D-9EAD-A620D6FA5E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8229" t="28621" r="46214" b="27605"/>
          <a:stretch>
            <a:fillRect/>
          </a:stretch>
        </p:blipFill>
        <p:spPr bwMode="auto">
          <a:xfrm>
            <a:off x="1693985" y="609600"/>
            <a:ext cx="5773615" cy="555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l="27404" t="34499" r="44148" b="34250"/>
          <a:stretch>
            <a:fillRect/>
          </a:stretch>
        </p:blipFill>
        <p:spPr bwMode="auto">
          <a:xfrm>
            <a:off x="685800" y="304800"/>
            <a:ext cx="7772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592" t="42851" r="53294" b="42481"/>
          <a:stretch>
            <a:fillRect/>
          </a:stretch>
        </p:blipFill>
        <p:spPr bwMode="auto">
          <a:xfrm>
            <a:off x="1140125" y="990600"/>
            <a:ext cx="6784675" cy="55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 = 300</a:t>
            </a:r>
          </a:p>
          <a:p>
            <a:r>
              <a:rPr lang="en-US" dirty="0" smtClean="0"/>
              <a:t>f in MHz</a:t>
            </a:r>
          </a:p>
          <a:p>
            <a:r>
              <a:rPr lang="en-US" dirty="0" err="1" smtClean="0"/>
              <a:t>Lamda</a:t>
            </a:r>
            <a:r>
              <a:rPr lang="en-US" dirty="0" smtClean="0"/>
              <a:t> in meters</a:t>
            </a:r>
          </a:p>
          <a:p>
            <a:r>
              <a:rPr lang="en-US" dirty="0" smtClean="0"/>
              <a:t>f = 300 / 2 = 150 MHz</a:t>
            </a:r>
          </a:p>
          <a:p>
            <a:r>
              <a:rPr lang="en-US" dirty="0" err="1" smtClean="0"/>
              <a:t>Lamda</a:t>
            </a:r>
            <a:r>
              <a:rPr lang="en-US" dirty="0" smtClean="0"/>
              <a:t> = 300 / 440 MHz = ~70 cm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sis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619" y="304800"/>
            <a:ext cx="6301581" cy="630158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27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</dc:creator>
  <cp:lastModifiedBy>Michael</cp:lastModifiedBy>
  <cp:revision>7</cp:revision>
  <dcterms:created xsi:type="dcterms:W3CDTF">2013-04-12T22:09:03Z</dcterms:created>
  <dcterms:modified xsi:type="dcterms:W3CDTF">2013-04-12T23:44:13Z</dcterms:modified>
</cp:coreProperties>
</file>